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oboto Slab"/>
      <p:regular r:id="rId11"/>
      <p:bold r:id="rId12"/>
    </p:embeddedFon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Slab-regular.fntdata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font" Target="fonts/RobotoSlab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9220af609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9220af609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9220af609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9220af609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9220af609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9220af609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9220af609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9220af609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TRON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Samuel Darkow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 Diagram</a:t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100" y="1594025"/>
            <a:ext cx="8275798" cy="311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AI2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4250" y="152400"/>
            <a:ext cx="5015497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AI3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8025" y="152400"/>
            <a:ext cx="320795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Actual  Gameplay</a:t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970165" y="86864"/>
            <a:ext cx="3203675" cy="5695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